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62" r:id="rId3"/>
    <p:sldId id="263" r:id="rId4"/>
    <p:sldId id="264" r:id="rId5"/>
    <p:sldId id="261" r:id="rId6"/>
    <p:sldId id="260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10.08.2012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54929"/>
              </p:ext>
            </p:extLst>
          </p:nvPr>
        </p:nvGraphicFramePr>
        <p:xfrm>
          <a:off x="0" y="188640"/>
          <a:ext cx="9132284" cy="6453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Acrobat Document" r:id="rId3" imgW="8020016" imgH="5667355" progId="AcroExch.Document.7">
                  <p:embed/>
                </p:oleObj>
              </mc:Choice>
              <mc:Fallback>
                <p:oleObj name="Acrobat Document" r:id="rId3" imgW="8020016" imgH="566735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88640"/>
                        <a:ext cx="9132284" cy="6453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159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178137"/>
              </p:ext>
            </p:extLst>
          </p:nvPr>
        </p:nvGraphicFramePr>
        <p:xfrm>
          <a:off x="0" y="188640"/>
          <a:ext cx="9144000" cy="6461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Acrobat Document" r:id="rId3" imgW="8020016" imgH="5667355" progId="AcroExch.Document.7">
                  <p:embed/>
                </p:oleObj>
              </mc:Choice>
              <mc:Fallback>
                <p:oleObj name="Acrobat Document" r:id="rId3" imgW="8020016" imgH="566735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88640"/>
                        <a:ext cx="9144000" cy="6461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127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925112"/>
              </p:ext>
            </p:extLst>
          </p:nvPr>
        </p:nvGraphicFramePr>
        <p:xfrm>
          <a:off x="0" y="188640"/>
          <a:ext cx="9132284" cy="6453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Acrobat Document" r:id="rId3" imgW="8020016" imgH="5667355" progId="AcroExch.Document.7">
                  <p:embed/>
                </p:oleObj>
              </mc:Choice>
              <mc:Fallback>
                <p:oleObj name="Acrobat Document" r:id="rId3" imgW="8020016" imgH="566735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88640"/>
                        <a:ext cx="9132284" cy="6453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61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746510"/>
              </p:ext>
            </p:extLst>
          </p:nvPr>
        </p:nvGraphicFramePr>
        <p:xfrm>
          <a:off x="-992" y="188640"/>
          <a:ext cx="9132284" cy="6453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Acrobat Document" r:id="rId3" imgW="8020016" imgH="5667355" progId="AcroExch.Document.7">
                  <p:embed/>
                </p:oleObj>
              </mc:Choice>
              <mc:Fallback>
                <p:oleObj name="Acrobat Document" r:id="rId3" imgW="8020016" imgH="566735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992" y="188640"/>
                        <a:ext cx="9132284" cy="6453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600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604519"/>
              </p:ext>
            </p:extLst>
          </p:nvPr>
        </p:nvGraphicFramePr>
        <p:xfrm>
          <a:off x="0" y="188640"/>
          <a:ext cx="9144000" cy="6461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Acrobat Document" r:id="rId3" imgW="8020016" imgH="5667355" progId="AcroExch.Document.7">
                  <p:embed/>
                </p:oleObj>
              </mc:Choice>
              <mc:Fallback>
                <p:oleObj name="Acrobat Document" r:id="rId3" imgW="8020016" imgH="566735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88640"/>
                        <a:ext cx="9144000" cy="6461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22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F:\Безымянный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1295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6664" y="183255"/>
            <a:ext cx="554754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Организация зоны отдыха на озерах в районе Вязовка </a:t>
            </a:r>
          </a:p>
          <a:p>
            <a:pPr algn="ctr"/>
            <a:r>
              <a:rPr lang="ru-RU" dirty="0" smtClean="0"/>
              <a:t>со строительством базы отдыха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21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11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653" y="44624"/>
            <a:ext cx="68113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Блок-схема: узел 1"/>
          <p:cNvSpPr/>
          <p:nvPr/>
        </p:nvSpPr>
        <p:spPr>
          <a:xfrm>
            <a:off x="6156176" y="1057997"/>
            <a:ext cx="432048" cy="288032"/>
          </a:xfrm>
          <a:prstGeom prst="flowChartConnector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3131840" y="1202013"/>
            <a:ext cx="2952328" cy="11468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7252" y="1556792"/>
            <a:ext cx="2960572" cy="41044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595951"/>
              </p:ext>
            </p:extLst>
          </p:nvPr>
        </p:nvGraphicFramePr>
        <p:xfrm>
          <a:off x="71644" y="1577020"/>
          <a:ext cx="2871787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Acrobat Document" r:id="rId4" imgW="5667122" imgH="8019837" progId="AcroExch.Document.7">
                  <p:embed/>
                </p:oleObj>
              </mc:Choice>
              <mc:Fallback>
                <p:oleObj name="Acrobat Document" r:id="rId4" imgW="5667122" imgH="8019837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644" y="1577020"/>
                        <a:ext cx="2871787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497966" y="183316"/>
            <a:ext cx="648072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Благоустройство смотровой площадки на горе «Копейка»,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с установкой «Ангела-мира»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61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125</TotalTime>
  <Words>25</Words>
  <Application>Microsoft Office PowerPoint</Application>
  <PresentationFormat>Экран (4:3)</PresentationFormat>
  <Paragraphs>4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Апекс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2012-08-07T12:15:16Z</dcterms:created>
  <dcterms:modified xsi:type="dcterms:W3CDTF">2012-08-10T04:22:12Z</dcterms:modified>
</cp:coreProperties>
</file>